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71" r:id="rId3"/>
    <p:sldId id="268" r:id="rId4"/>
    <p:sldId id="269" r:id="rId5"/>
    <p:sldId id="270" r:id="rId6"/>
    <p:sldId id="267" r:id="rId7"/>
    <p:sldId id="257" r:id="rId8"/>
    <p:sldId id="258" r:id="rId9"/>
    <p:sldId id="266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Orta Stil 4 - Vurg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Orta Stil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Orta Stil 4 - Vurgu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Orta Stil 4 - Vurgu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Orta Stil 4 - Vurg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>
        <p:scale>
          <a:sx n="100" d="100"/>
          <a:sy n="100" d="100"/>
        </p:scale>
        <p:origin x="2680" y="-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34277-BA5F-3D4A-A02A-FC33124E6605}" type="datetimeFigureOut">
              <a:rPr lang="tr-TR" smtClean="0"/>
              <a:t>1.08.2022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9E370-1FBC-944C-8673-05FB52B083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1175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9E370-1FBC-944C-8673-05FB52B083F0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9356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533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258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162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578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85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736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227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494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065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28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699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F15AF-C6C5-B94F-AF1D-D69E560BFBFA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247CD-5703-0C42-A865-3B28A75804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356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Test </a:t>
            </a:r>
            <a:r>
              <a:rPr lang="tr-TR" b="1" dirty="0" err="1"/>
              <a:t>Scene</a:t>
            </a:r>
            <a:endParaRPr lang="tr-TR" b="1" dirty="0"/>
          </a:p>
        </p:txBody>
      </p:sp>
      <p:pic>
        <p:nvPicPr>
          <p:cNvPr id="31" name="Resim 30">
            <a:extLst>
              <a:ext uri="{FF2B5EF4-FFF2-40B4-BE49-F238E27FC236}">
                <a16:creationId xmlns:a16="http://schemas.microsoft.com/office/drawing/2014/main" id="{81C72167-9E19-B84B-9EC3-41B481A09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3" y="1594882"/>
            <a:ext cx="6007100" cy="3467100"/>
          </a:xfrm>
          <a:prstGeom prst="rect">
            <a:avLst/>
          </a:prstGeom>
        </p:spPr>
      </p:pic>
      <p:sp>
        <p:nvSpPr>
          <p:cNvPr id="32" name="Metin kutusu 31">
            <a:extLst>
              <a:ext uri="{FF2B5EF4-FFF2-40B4-BE49-F238E27FC236}">
                <a16:creationId xmlns:a16="http://schemas.microsoft.com/office/drawing/2014/main" id="{6F031150-E05E-5E44-AADF-87A8551CD85F}"/>
              </a:ext>
            </a:extLst>
          </p:cNvPr>
          <p:cNvSpPr txBox="1"/>
          <p:nvPr/>
        </p:nvSpPr>
        <p:spPr>
          <a:xfrm>
            <a:off x="503335" y="1085787"/>
            <a:ext cx="300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Path</a:t>
            </a:r>
            <a:r>
              <a:rPr lang="tr-TR" dirty="0"/>
              <a:t>: </a:t>
            </a:r>
            <a:r>
              <a:rPr lang="tr-TR" dirty="0" err="1"/>
              <a:t>IdleCashSystem</a:t>
            </a:r>
            <a:r>
              <a:rPr lang="tr-TR" dirty="0"/>
              <a:t>/Scenes/</a:t>
            </a:r>
          </a:p>
        </p:txBody>
      </p:sp>
      <p:pic>
        <p:nvPicPr>
          <p:cNvPr id="34" name="Resim 33">
            <a:extLst>
              <a:ext uri="{FF2B5EF4-FFF2-40B4-BE49-F238E27FC236}">
                <a16:creationId xmlns:a16="http://schemas.microsoft.com/office/drawing/2014/main" id="{6A7CCC0C-3E40-F248-B965-A3FA8FC8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5403850"/>
            <a:ext cx="3505200" cy="4025900"/>
          </a:xfrm>
          <a:prstGeom prst="rect">
            <a:avLst/>
          </a:prstGeom>
        </p:spPr>
      </p:pic>
      <p:sp>
        <p:nvSpPr>
          <p:cNvPr id="35" name="Metin kutusu 34">
            <a:extLst>
              <a:ext uri="{FF2B5EF4-FFF2-40B4-BE49-F238E27FC236}">
                <a16:creationId xmlns:a16="http://schemas.microsoft.com/office/drawing/2014/main" id="{8D82C1C8-2D9A-2240-A8D7-318C9EFC4963}"/>
              </a:ext>
            </a:extLst>
          </p:cNvPr>
          <p:cNvSpPr txBox="1"/>
          <p:nvPr/>
        </p:nvSpPr>
        <p:spPr>
          <a:xfrm>
            <a:off x="4211599" y="5499741"/>
            <a:ext cx="2211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Select </a:t>
            </a:r>
            <a:r>
              <a:rPr lang="tr-TR" dirty="0" err="1"/>
              <a:t>the</a:t>
            </a:r>
            <a:r>
              <a:rPr lang="tr-TR" dirty="0"/>
              <a:t> Test Object</a:t>
            </a:r>
          </a:p>
          <a:p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Hierarcy</a:t>
            </a:r>
            <a:endParaRPr lang="tr-TR" dirty="0"/>
          </a:p>
        </p:txBody>
      </p:sp>
      <p:pic>
        <p:nvPicPr>
          <p:cNvPr id="37" name="Resim 36" descr="metin içeren bir resim&#10;&#10;Açıklama otomatik olarak oluşturuldu">
            <a:extLst>
              <a:ext uri="{FF2B5EF4-FFF2-40B4-BE49-F238E27FC236}">
                <a16:creationId xmlns:a16="http://schemas.microsoft.com/office/drawing/2014/main" id="{265349D5-2793-8C46-A52F-887344F58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820" y="6273800"/>
            <a:ext cx="161338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5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37EA63-5627-684E-9067-4493970CD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575" y="682502"/>
            <a:ext cx="5829300" cy="587828"/>
          </a:xfrm>
        </p:spPr>
        <p:txBody>
          <a:bodyPr>
            <a:normAutofit/>
          </a:bodyPr>
          <a:lstStyle/>
          <a:p>
            <a:pPr algn="l"/>
            <a:r>
              <a:rPr lang="tr-TR" sz="2800" b="1" dirty="0" err="1"/>
              <a:t>Public</a:t>
            </a:r>
            <a:r>
              <a:rPr lang="tr-TR" sz="2800" b="1" dirty="0"/>
              <a:t> </a:t>
            </a:r>
            <a:r>
              <a:rPr lang="tr-TR" sz="2800" b="1" dirty="0" err="1"/>
              <a:t>Methods</a:t>
            </a:r>
            <a:endParaRPr lang="tr-TR" sz="2800" b="1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</a:t>
            </a:r>
            <a:endParaRPr lang="tr-TR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40566F3-05D7-CA44-953F-22EF448F6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74" y="2828250"/>
            <a:ext cx="6271444" cy="2310996"/>
          </a:xfrm>
          <a:prstGeom prst="rect">
            <a:avLst/>
          </a:prstGeom>
        </p:spPr>
      </p:pic>
      <p:pic>
        <p:nvPicPr>
          <p:cNvPr id="9" name="Resim 8" descr="metin, ekra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71BBC20-565F-4042-8746-D877A8EC9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74" y="5440184"/>
            <a:ext cx="6223639" cy="3310445"/>
          </a:xfrm>
          <a:prstGeom prst="rect">
            <a:avLst/>
          </a:prstGeom>
        </p:spPr>
      </p:pic>
      <p:graphicFrame>
        <p:nvGraphicFramePr>
          <p:cNvPr id="11" name="Tablo 11">
            <a:extLst>
              <a:ext uri="{FF2B5EF4-FFF2-40B4-BE49-F238E27FC236}">
                <a16:creationId xmlns:a16="http://schemas.microsoft.com/office/drawing/2014/main" id="{367B884C-B8BA-B143-88B1-30802406A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983249"/>
              </p:ext>
            </p:extLst>
          </p:nvPr>
        </p:nvGraphicFramePr>
        <p:xfrm>
          <a:off x="765108" y="1414792"/>
          <a:ext cx="5248233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3142">
                  <a:extLst>
                    <a:ext uri="{9D8B030D-6E8A-4147-A177-3AD203B41FA5}">
                      <a16:colId xmlns:a16="http://schemas.microsoft.com/office/drawing/2014/main" val="3880148619"/>
                    </a:ext>
                  </a:extLst>
                </a:gridCol>
                <a:gridCol w="4205091">
                  <a:extLst>
                    <a:ext uri="{9D8B030D-6E8A-4147-A177-3AD203B41FA5}">
                      <a16:colId xmlns:a16="http://schemas.microsoft.com/office/drawing/2014/main" val="1494176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Simplify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/>
                        <a:t>Simplifies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Equals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/>
                        <a:t>Returns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true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if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both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are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Equal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12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ToString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Returns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string</a:t>
                      </a:r>
                      <a:r>
                        <a:rPr lang="tr-TR" sz="1600" b="1" dirty="0"/>
                        <a:t>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194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78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</a:t>
            </a:r>
            <a:endParaRPr lang="tr-TR" b="1" dirty="0"/>
          </a:p>
        </p:txBody>
      </p:sp>
      <p:pic>
        <p:nvPicPr>
          <p:cNvPr id="10" name="Resim 9" descr="metin, ekra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B4871EB-C136-E04E-B8F5-7BAEF8408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3" y="1255363"/>
            <a:ext cx="6673774" cy="32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</a:t>
            </a:r>
            <a:endParaRPr lang="tr-TR" b="1" dirty="0"/>
          </a:p>
        </p:txBody>
      </p:sp>
      <p:graphicFrame>
        <p:nvGraphicFramePr>
          <p:cNvPr id="7" name="Tablo 7">
            <a:extLst>
              <a:ext uri="{FF2B5EF4-FFF2-40B4-BE49-F238E27FC236}">
                <a16:creationId xmlns:a16="http://schemas.microsoft.com/office/drawing/2014/main" id="{1D55C49E-5FB5-6F44-8890-55014A34F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829543"/>
              </p:ext>
            </p:extLst>
          </p:nvPr>
        </p:nvGraphicFramePr>
        <p:xfrm>
          <a:off x="289000" y="2096145"/>
          <a:ext cx="6134423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42062">
                  <a:extLst>
                    <a:ext uri="{9D8B030D-6E8A-4147-A177-3AD203B41FA5}">
                      <a16:colId xmlns:a16="http://schemas.microsoft.com/office/drawing/2014/main" val="812209492"/>
                    </a:ext>
                  </a:extLst>
                </a:gridCol>
                <a:gridCol w="4392361">
                  <a:extLst>
                    <a:ext uri="{9D8B030D-6E8A-4147-A177-3AD203B41FA5}">
                      <a16:colId xmlns:a16="http://schemas.microsoft.com/office/drawing/2014/main" val="2301097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IsValidType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Checks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if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Given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Type</a:t>
                      </a:r>
                      <a:r>
                        <a:rPr lang="tr-TR" sz="1600" b="1" dirty="0"/>
                        <a:t> is a </a:t>
                      </a:r>
                      <a:r>
                        <a:rPr lang="tr-TR" sz="1600" b="1" dirty="0" err="1"/>
                        <a:t>Valid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Type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1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GetNextType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Returns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Next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Type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after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Given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Type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56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GetPreviousType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Returns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Previous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Type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before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Given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Type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9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Lerp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Lerps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between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two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r>
                        <a:rPr lang="tr-TR" sz="1600" b="1" dirty="0"/>
                        <a:t> (t is </a:t>
                      </a:r>
                      <a:r>
                        <a:rPr lang="tr-TR" sz="1600" b="1" dirty="0" err="1"/>
                        <a:t>clamped</a:t>
                      </a:r>
                      <a:r>
                        <a:rPr lang="tr-TR" sz="1600" b="1" dirty="0"/>
                        <a:t> [0f, 1f])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9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LerpUnclamped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Lerps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between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two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</a:t>
                      </a:r>
                      <a:r>
                        <a:rPr lang="tr-TR" sz="1600" b="1" dirty="0"/>
                        <a:t> Cash (</a:t>
                      </a:r>
                      <a:r>
                        <a:rPr lang="tr-TR" sz="1600" b="1" dirty="0" err="1"/>
                        <a:t>no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clamping</a:t>
                      </a:r>
                      <a:r>
                        <a:rPr lang="tr-TR" sz="1600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308418"/>
                  </a:ext>
                </a:extLst>
              </a:tr>
            </a:tbl>
          </a:graphicData>
        </a:graphic>
      </p:graphicFrame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87D4291E-54C7-D444-A677-CEAACC88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53" y="4377780"/>
            <a:ext cx="6162694" cy="2438767"/>
          </a:xfrm>
          <a:prstGeom prst="rect">
            <a:avLst/>
          </a:prstGeom>
        </p:spPr>
      </p:pic>
      <p:sp>
        <p:nvSpPr>
          <p:cNvPr id="14" name="Başlık 1">
            <a:extLst>
              <a:ext uri="{FF2B5EF4-FFF2-40B4-BE49-F238E27FC236}">
                <a16:creationId xmlns:a16="http://schemas.microsoft.com/office/drawing/2014/main" id="{A997DC8A-EE6F-4D4B-B4C2-04DD4BA40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4" y="1127747"/>
            <a:ext cx="5829300" cy="587828"/>
          </a:xfrm>
        </p:spPr>
        <p:txBody>
          <a:bodyPr>
            <a:normAutofit/>
          </a:bodyPr>
          <a:lstStyle/>
          <a:p>
            <a:pPr algn="l"/>
            <a:r>
              <a:rPr lang="tr-TR" sz="2800" b="1" dirty="0" err="1"/>
              <a:t>Static</a:t>
            </a:r>
            <a:r>
              <a:rPr lang="tr-TR" sz="2800" b="1" dirty="0"/>
              <a:t> </a:t>
            </a:r>
            <a:r>
              <a:rPr lang="tr-TR" sz="2800" b="1" dirty="0" err="1"/>
              <a:t>Methods</a:t>
            </a:r>
            <a:endParaRPr lang="tr-TR" sz="2800" b="1" dirty="0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AA1115CB-3067-D847-9DF8-96DF8FA3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67" y="7243982"/>
            <a:ext cx="6192087" cy="20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0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</a:t>
            </a:r>
            <a:endParaRPr lang="tr-TR" b="1" dirty="0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5A659106-8ED6-EC4F-9A4C-3324CCAA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23" y="923574"/>
            <a:ext cx="5839060" cy="3739260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E99CB568-142D-3E42-8585-134786271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70" y="5127783"/>
            <a:ext cx="5857953" cy="42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18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</a:t>
            </a:r>
            <a:endParaRPr lang="tr-TR" b="1" dirty="0"/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A997DC8A-EE6F-4D4B-B4C2-04DD4BA40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4" y="1127747"/>
            <a:ext cx="5829300" cy="587828"/>
          </a:xfrm>
        </p:spPr>
        <p:txBody>
          <a:bodyPr>
            <a:normAutofit/>
          </a:bodyPr>
          <a:lstStyle/>
          <a:p>
            <a:pPr algn="l"/>
            <a:r>
              <a:rPr lang="tr-TR" sz="2800" b="1" dirty="0" err="1"/>
              <a:t>Operators</a:t>
            </a:r>
            <a:endParaRPr lang="tr-TR" sz="2800" b="1" dirty="0"/>
          </a:p>
        </p:txBody>
      </p:sp>
      <p:graphicFrame>
        <p:nvGraphicFramePr>
          <p:cNvPr id="2" name="Tablo 2">
            <a:extLst>
              <a:ext uri="{FF2B5EF4-FFF2-40B4-BE49-F238E27FC236}">
                <a16:creationId xmlns:a16="http://schemas.microsoft.com/office/drawing/2014/main" id="{693FA4D4-0FEF-F64B-B4E7-69DC68B1BC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467011"/>
              </p:ext>
            </p:extLst>
          </p:nvPr>
        </p:nvGraphicFramePr>
        <p:xfrm>
          <a:off x="352699" y="2913380"/>
          <a:ext cx="5909079" cy="4079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1335">
                  <a:extLst>
                    <a:ext uri="{9D8B030D-6E8A-4147-A177-3AD203B41FA5}">
                      <a16:colId xmlns:a16="http://schemas.microsoft.com/office/drawing/2014/main" val="3524902387"/>
                    </a:ext>
                  </a:extLst>
                </a:gridCol>
                <a:gridCol w="4297744">
                  <a:extLst>
                    <a:ext uri="{9D8B030D-6E8A-4147-A177-3AD203B41FA5}">
                      <a16:colId xmlns:a16="http://schemas.microsoft.com/office/drawing/2014/main" val="4214635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Operator</a:t>
                      </a:r>
                      <a:r>
                        <a:rPr lang="tr-TR" sz="1600" b="1" dirty="0"/>
                        <a:t> (+)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Add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two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together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30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Operator</a:t>
                      </a:r>
                      <a:r>
                        <a:rPr lang="tr-TR" sz="1600" b="1" dirty="0"/>
                        <a:t> (-)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Subtracts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from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other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7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Operator</a:t>
                      </a:r>
                      <a:r>
                        <a:rPr lang="tr-TR" sz="1600" b="1" dirty="0"/>
                        <a:t>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Multiplies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with</a:t>
                      </a:r>
                      <a:r>
                        <a:rPr lang="tr-TR" sz="1600" b="1" dirty="0"/>
                        <a:t> a </a:t>
                      </a:r>
                      <a:r>
                        <a:rPr lang="tr-TR" sz="1600" b="1" dirty="0" err="1"/>
                        <a:t>Float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87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Operator</a:t>
                      </a:r>
                      <a:r>
                        <a:rPr lang="tr-TR" sz="1600" b="1" dirty="0"/>
                        <a:t> (/)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Divides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by</a:t>
                      </a:r>
                      <a:r>
                        <a:rPr lang="tr-TR" sz="1600" b="1" dirty="0"/>
                        <a:t> a </a:t>
                      </a:r>
                      <a:r>
                        <a:rPr lang="tr-TR" sz="1600" b="1" dirty="0" err="1"/>
                        <a:t>Float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80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Operator</a:t>
                      </a:r>
                      <a:r>
                        <a:rPr lang="tr-TR" sz="1600" b="1" dirty="0"/>
                        <a:t> (/)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Divides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by</a:t>
                      </a:r>
                      <a:r>
                        <a:rPr lang="tr-TR" sz="1600" b="1" dirty="0"/>
                        <a:t> a </a:t>
                      </a:r>
                      <a:r>
                        <a:rPr lang="tr-TR" sz="1600" b="1" dirty="0" err="1"/>
                        <a:t>IdleCash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2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Operator</a:t>
                      </a:r>
                      <a:r>
                        <a:rPr lang="tr-TR" sz="1600" b="1" dirty="0"/>
                        <a:t> (==)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Equality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Check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between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two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01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Operator</a:t>
                      </a:r>
                      <a:r>
                        <a:rPr lang="tr-TR" sz="1600" b="1" dirty="0"/>
                        <a:t> (!=)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/>
                        <a:t>Not </a:t>
                      </a:r>
                      <a:r>
                        <a:rPr lang="tr-TR" sz="1600" b="1" dirty="0" err="1"/>
                        <a:t>Equal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Check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between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two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01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Operator</a:t>
                      </a:r>
                      <a:r>
                        <a:rPr lang="tr-TR" sz="1600" b="1" dirty="0"/>
                        <a:t> (&lt;)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Smaller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Check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for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between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861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Operator</a:t>
                      </a:r>
                      <a:r>
                        <a:rPr lang="tr-TR" sz="1600" b="1" dirty="0"/>
                        <a:t> (&gt;)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Larger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Check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for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between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51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Operator</a:t>
                      </a:r>
                      <a:r>
                        <a:rPr lang="tr-TR" sz="1600" b="1" dirty="0"/>
                        <a:t> (&lt;=)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Smaller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or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Equal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Check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between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two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</a:t>
                      </a:r>
                      <a:r>
                        <a:rPr lang="tr-TR" sz="1600" b="1" dirty="0"/>
                        <a:t> Cash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8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Operator</a:t>
                      </a:r>
                      <a:r>
                        <a:rPr lang="tr-TR" sz="1600" b="1" dirty="0"/>
                        <a:t> (&gt;=)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/>
                        <a:t>Larger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or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Equal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Check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between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two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</a:t>
                      </a:r>
                      <a:r>
                        <a:rPr lang="tr-TR" sz="1600" b="1" dirty="0"/>
                        <a:t> Cash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319701"/>
                  </a:ext>
                </a:extLst>
              </a:tr>
            </a:tbl>
          </a:graphicData>
        </a:graphic>
      </p:graphicFrame>
      <p:sp>
        <p:nvSpPr>
          <p:cNvPr id="8" name="Başlık 1">
            <a:extLst>
              <a:ext uri="{FF2B5EF4-FFF2-40B4-BE49-F238E27FC236}">
                <a16:creationId xmlns:a16="http://schemas.microsoft.com/office/drawing/2014/main" id="{D66CDEF6-CC7D-E84B-9254-5C0B52B67FA5}"/>
              </a:ext>
            </a:extLst>
          </p:cNvPr>
          <p:cNvSpPr txBox="1">
            <a:spLocks/>
          </p:cNvSpPr>
          <p:nvPr/>
        </p:nvSpPr>
        <p:spPr>
          <a:xfrm>
            <a:off x="514343" y="2020563"/>
            <a:ext cx="5585790" cy="587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dirty="0"/>
              <a:t>** </a:t>
            </a:r>
            <a:r>
              <a:rPr lang="tr-TR" sz="2000" b="1" dirty="0" err="1"/>
              <a:t>All</a:t>
            </a:r>
            <a:r>
              <a:rPr lang="tr-TR" sz="2000" b="1" dirty="0"/>
              <a:t> </a:t>
            </a:r>
            <a:r>
              <a:rPr lang="tr-TR" sz="2000" b="1" dirty="0" err="1"/>
              <a:t>IdleCash</a:t>
            </a:r>
            <a:r>
              <a:rPr lang="tr-TR" sz="2000" b="1" dirty="0"/>
              <a:t> </a:t>
            </a:r>
            <a:r>
              <a:rPr lang="tr-TR" sz="2000" b="1" dirty="0" err="1"/>
              <a:t>Results</a:t>
            </a:r>
            <a:r>
              <a:rPr lang="tr-TR" sz="2000" b="1" dirty="0"/>
              <a:t> </a:t>
            </a:r>
            <a:r>
              <a:rPr lang="tr-TR" sz="2000" b="1" dirty="0" err="1"/>
              <a:t>will</a:t>
            </a:r>
            <a:r>
              <a:rPr lang="tr-TR" sz="2000" b="1" dirty="0"/>
              <a:t> be Auto </a:t>
            </a:r>
            <a:r>
              <a:rPr lang="tr-TR" sz="2000" b="1" dirty="0" err="1"/>
              <a:t>Simplified</a:t>
            </a:r>
            <a:r>
              <a:rPr lang="tr-TR" sz="2000" b="1" dirty="0"/>
              <a:t> ** </a:t>
            </a:r>
          </a:p>
        </p:txBody>
      </p:sp>
    </p:spTree>
    <p:extLst>
      <p:ext uri="{BB962C8B-B14F-4D97-AF65-F5344CB8AC3E}">
        <p14:creationId xmlns:p14="http://schemas.microsoft.com/office/powerpoint/2010/main" val="318748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</a:t>
            </a:r>
            <a:endParaRPr lang="tr-TR" b="1" dirty="0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50AE6BE6-3F57-2145-9D26-D7560FF9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2" y="718457"/>
            <a:ext cx="5864670" cy="1980278"/>
          </a:xfrm>
          <a:prstGeom prst="rect">
            <a:avLst/>
          </a:prstGeom>
        </p:spPr>
      </p:pic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3B61D833-4489-3C40-A2E1-AF3E08865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8" y="2780810"/>
            <a:ext cx="5858004" cy="24016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C05A705-B01A-CE46-971E-59D01C90A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32" y="5646063"/>
            <a:ext cx="5864670" cy="39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9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</a:t>
            </a:r>
            <a:endParaRPr lang="tr-TR" b="1" dirty="0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45BC8188-82E9-8A4C-BE6C-84241EA8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6" y="1150883"/>
            <a:ext cx="5854568" cy="28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6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IdleCashTypeCreator</a:t>
            </a:r>
            <a:endParaRPr lang="tr-TR" b="1" dirty="0"/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18228210-914A-1547-99A5-FDCEF22264E4}"/>
              </a:ext>
            </a:extLst>
          </p:cNvPr>
          <p:cNvSpPr txBox="1"/>
          <p:nvPr/>
        </p:nvSpPr>
        <p:spPr>
          <a:xfrm>
            <a:off x="594123" y="1102131"/>
            <a:ext cx="4051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Default</a:t>
            </a:r>
            <a:r>
              <a:rPr lang="tr-TR" dirty="0"/>
              <a:t> </a:t>
            </a:r>
            <a:r>
              <a:rPr lang="tr-TR" dirty="0" err="1"/>
              <a:t>Settings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:</a:t>
            </a:r>
          </a:p>
          <a:p>
            <a:r>
              <a:rPr lang="tr-TR" dirty="0" err="1"/>
              <a:t>IdleCashSystem</a:t>
            </a:r>
            <a:r>
              <a:rPr lang="tr-TR" dirty="0"/>
              <a:t>/</a:t>
            </a:r>
            <a:r>
              <a:rPr lang="tr-TR" dirty="0" err="1"/>
              <a:t>Resources</a:t>
            </a:r>
            <a:r>
              <a:rPr lang="tr-TR" dirty="0"/>
              <a:t>/</a:t>
            </a:r>
            <a:r>
              <a:rPr lang="tr-TR" dirty="0" err="1"/>
              <a:t>Creators</a:t>
            </a:r>
            <a:r>
              <a:rPr lang="tr-TR" dirty="0"/>
              <a:t>/</a:t>
            </a: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FB9FC713-4AC5-3842-B658-A2D5EEA7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82" y="2072464"/>
            <a:ext cx="5862235" cy="3541767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DFE111B3-9991-CE48-BEEB-8AC5E2076420}"/>
              </a:ext>
            </a:extLst>
          </p:cNvPr>
          <p:cNvSpPr txBox="1"/>
          <p:nvPr/>
        </p:nvSpPr>
        <p:spPr>
          <a:xfrm>
            <a:off x="594123" y="5938233"/>
            <a:ext cx="4631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delete</a:t>
            </a:r>
            <a:r>
              <a:rPr lang="tr-TR" dirty="0"/>
              <a:t> it </a:t>
            </a:r>
            <a:r>
              <a:rPr lang="tr-TR" dirty="0" err="1"/>
              <a:t>somehow</a:t>
            </a:r>
            <a:r>
              <a:rPr lang="tr-TR" dirty="0"/>
              <a:t>, </a:t>
            </a:r>
            <a:r>
              <a:rPr lang="tr-TR" dirty="0" err="1"/>
              <a:t>Create</a:t>
            </a:r>
            <a:r>
              <a:rPr lang="tr-TR" dirty="0"/>
              <a:t> it </a:t>
            </a:r>
            <a:r>
              <a:rPr lang="tr-TR" dirty="0" err="1"/>
              <a:t>again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/My </a:t>
            </a:r>
            <a:r>
              <a:rPr lang="tr-TR" dirty="0" err="1"/>
              <a:t>Creators</a:t>
            </a:r>
            <a:r>
              <a:rPr lang="tr-TR" dirty="0"/>
              <a:t>/</a:t>
            </a:r>
            <a:r>
              <a:rPr lang="tr-TR" dirty="0" err="1"/>
              <a:t>IdleCashTypeCreator</a:t>
            </a:r>
            <a:endParaRPr lang="tr-TR" dirty="0"/>
          </a:p>
        </p:txBody>
      </p:sp>
      <p:pic>
        <p:nvPicPr>
          <p:cNvPr id="29" name="Resim 28" descr="metin, ekran görüntüsü, ekran, siyah içeren bir resim&#10;&#10;Açıklama otomatik olarak oluşturuldu">
            <a:extLst>
              <a:ext uri="{FF2B5EF4-FFF2-40B4-BE49-F238E27FC236}">
                <a16:creationId xmlns:a16="http://schemas.microsoft.com/office/drawing/2014/main" id="{92425107-9EFF-0742-A522-0EDC145C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84" y="6908566"/>
            <a:ext cx="4631635" cy="26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3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IdleCashTypeCreator</a:t>
            </a:r>
            <a:endParaRPr lang="tr-TR" b="1" dirty="0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8F0E84C5-69CB-C249-9DC2-1BEDAA86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8" y="2984499"/>
            <a:ext cx="3545363" cy="1968501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67B78BC-8D66-1341-8C9C-866703BA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1" y="5342540"/>
            <a:ext cx="3585310" cy="164903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2A0BFFC8-70EA-9347-B2E7-9FBAB80FDCB7}"/>
              </a:ext>
            </a:extLst>
          </p:cNvPr>
          <p:cNvSpPr txBox="1"/>
          <p:nvPr/>
        </p:nvSpPr>
        <p:spPr>
          <a:xfrm>
            <a:off x="594123" y="1699578"/>
            <a:ext cx="4051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/>
              <a:t>Default</a:t>
            </a:r>
            <a:r>
              <a:rPr lang="tr-TR" sz="2800" dirty="0"/>
              <a:t> </a:t>
            </a:r>
            <a:r>
              <a:rPr lang="tr-TR" sz="2800" dirty="0" err="1"/>
              <a:t>Settings</a:t>
            </a:r>
            <a:endParaRPr lang="tr-TR" sz="2800" dirty="0"/>
          </a:p>
        </p:txBody>
      </p:sp>
      <p:pic>
        <p:nvPicPr>
          <p:cNvPr id="9" name="Resim 8" descr="metin, elektronik eşyalar, bilgisayar içeren bir resim&#10;&#10;Açıklama otomatik olarak oluşturuldu">
            <a:extLst>
              <a:ext uri="{FF2B5EF4-FFF2-40B4-BE49-F238E27FC236}">
                <a16:creationId xmlns:a16="http://schemas.microsoft.com/office/drawing/2014/main" id="{6E2BFF17-12F5-AD4C-ADF1-36DEC7ABF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47" y="2869325"/>
            <a:ext cx="2811655" cy="494643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6B93A56-8D81-C340-B107-4F5F6B2D1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1" y="7381110"/>
            <a:ext cx="3545363" cy="16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IdleCashTypeCreator</a:t>
            </a:r>
            <a:endParaRPr lang="tr-TR" b="1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158890C2-8A65-3345-9089-F705E646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74" y="1915663"/>
            <a:ext cx="3585310" cy="164903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982609A5-4FB5-E34B-B347-0871017EB1BF}"/>
              </a:ext>
            </a:extLst>
          </p:cNvPr>
          <p:cNvSpPr txBox="1"/>
          <p:nvPr/>
        </p:nvSpPr>
        <p:spPr>
          <a:xfrm>
            <a:off x="593938" y="3657966"/>
            <a:ext cx="4683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/>
              <a:t>Comes</a:t>
            </a:r>
            <a:r>
              <a:rPr lang="tr-TR" sz="1600" dirty="0"/>
              <a:t> </a:t>
            </a:r>
            <a:r>
              <a:rPr lang="tr-TR" sz="1600" dirty="0" err="1"/>
              <a:t>after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Blank</a:t>
            </a:r>
            <a:r>
              <a:rPr lang="tr-TR" sz="1600" dirty="0"/>
              <a:t> </a:t>
            </a:r>
            <a:r>
              <a:rPr lang="tr-TR" sz="1600" dirty="0" err="1"/>
              <a:t>Type</a:t>
            </a:r>
            <a:r>
              <a:rPr lang="tr-TR" sz="1600" dirty="0"/>
              <a:t>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befor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Letter</a:t>
            </a:r>
            <a:r>
              <a:rPr lang="tr-TR" sz="1600" dirty="0"/>
              <a:t> </a:t>
            </a:r>
            <a:r>
              <a:rPr lang="tr-TR" sz="1600" dirty="0" err="1"/>
              <a:t>Types</a:t>
            </a:r>
            <a:endParaRPr lang="tr-TR" sz="1600" dirty="0"/>
          </a:p>
        </p:txBody>
      </p:sp>
      <p:pic>
        <p:nvPicPr>
          <p:cNvPr id="14" name="Resim 13" descr="metin, elektronik eşyalar, bilgisayar içeren bir resim&#10;&#10;Açıklama otomatik olarak oluşturuldu">
            <a:extLst>
              <a:ext uri="{FF2B5EF4-FFF2-40B4-BE49-F238E27FC236}">
                <a16:creationId xmlns:a16="http://schemas.microsoft.com/office/drawing/2014/main" id="{EF4F1EEE-FB59-5A41-B14B-8E265A639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04" y="4631295"/>
            <a:ext cx="1627250" cy="2862756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51345DA4-C26C-024A-B660-1A8F65114CBA}"/>
              </a:ext>
            </a:extLst>
          </p:cNvPr>
          <p:cNvSpPr txBox="1"/>
          <p:nvPr/>
        </p:nvSpPr>
        <p:spPr>
          <a:xfrm>
            <a:off x="554174" y="1451592"/>
            <a:ext cx="117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Real </a:t>
            </a:r>
            <a:r>
              <a:rPr lang="tr-TR" dirty="0" err="1"/>
              <a:t>Types</a:t>
            </a:r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DA2CFD5-AC48-184D-A563-73D6A1C88D4E}"/>
              </a:ext>
            </a:extLst>
          </p:cNvPr>
          <p:cNvSpPr txBox="1"/>
          <p:nvPr/>
        </p:nvSpPr>
        <p:spPr>
          <a:xfrm>
            <a:off x="593938" y="4114325"/>
            <a:ext cx="82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Letters</a:t>
            </a:r>
            <a:endParaRPr lang="tr-TR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8BEE2CEC-1DDE-5D4A-9767-7FD3317368D5}"/>
              </a:ext>
            </a:extLst>
          </p:cNvPr>
          <p:cNvSpPr txBox="1"/>
          <p:nvPr/>
        </p:nvSpPr>
        <p:spPr>
          <a:xfrm>
            <a:off x="2220858" y="5949019"/>
            <a:ext cx="4683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/>
              <a:t>Comes</a:t>
            </a:r>
            <a:r>
              <a:rPr lang="tr-TR" sz="1600" dirty="0"/>
              <a:t> </a:t>
            </a:r>
            <a:r>
              <a:rPr lang="tr-TR" sz="1600" dirty="0" err="1"/>
              <a:t>after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Real </a:t>
            </a:r>
            <a:r>
              <a:rPr lang="tr-TR" sz="1600" dirty="0" err="1"/>
              <a:t>Types</a:t>
            </a:r>
            <a:r>
              <a:rPr lang="tr-TR" sz="1600" dirty="0"/>
              <a:t> can be </a:t>
            </a:r>
            <a:r>
              <a:rPr lang="tr-TR" sz="1600" dirty="0" err="1"/>
              <a:t>Single</a:t>
            </a:r>
            <a:r>
              <a:rPr lang="tr-TR" sz="1600" dirty="0"/>
              <a:t>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Double</a:t>
            </a:r>
            <a:endParaRPr lang="tr-TR" sz="1600" dirty="0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EC88634E-2D90-5747-BE32-CA9D1132A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21" y="8126335"/>
            <a:ext cx="3545363" cy="1681637"/>
          </a:xfrm>
          <a:prstGeom prst="rect">
            <a:avLst/>
          </a:prstGeom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635633D5-74D4-0945-AC7D-4512C5045882}"/>
              </a:ext>
            </a:extLst>
          </p:cNvPr>
          <p:cNvSpPr txBox="1"/>
          <p:nvPr/>
        </p:nvSpPr>
        <p:spPr>
          <a:xfrm>
            <a:off x="593938" y="7625527"/>
            <a:ext cx="159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Creation</a:t>
            </a:r>
            <a:r>
              <a:rPr lang="tr-TR" dirty="0"/>
              <a:t> </a:t>
            </a:r>
            <a:r>
              <a:rPr lang="tr-TR" dirty="0" err="1"/>
              <a:t>Mode</a:t>
            </a:r>
            <a:endParaRPr lang="tr-TR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284B69DB-6965-1447-B277-E0CEC769A6B2}"/>
              </a:ext>
            </a:extLst>
          </p:cNvPr>
          <p:cNvSpPr txBox="1"/>
          <p:nvPr/>
        </p:nvSpPr>
        <p:spPr>
          <a:xfrm>
            <a:off x="4454101" y="8878175"/>
            <a:ext cx="1969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/>
              <a:t>Toggles</a:t>
            </a:r>
            <a:r>
              <a:rPr lang="tr-TR" sz="1600" dirty="0"/>
              <a:t> </a:t>
            </a:r>
            <a:r>
              <a:rPr lang="tr-TR" sz="1600" dirty="0" err="1"/>
              <a:t>Type</a:t>
            </a:r>
            <a:r>
              <a:rPr lang="tr-TR" sz="1600" dirty="0"/>
              <a:t> </a:t>
            </a:r>
            <a:r>
              <a:rPr lang="tr-TR" sz="1600" dirty="0" err="1"/>
              <a:t>Variants</a:t>
            </a:r>
            <a:endParaRPr lang="tr-TR" sz="1600" dirty="0"/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246946A3-3D47-CE4E-8347-262FFFF64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154" y="913473"/>
            <a:ext cx="3545363" cy="305905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D6E22888-EEB9-2A42-AB68-60CE8B1D9FD0}"/>
              </a:ext>
            </a:extLst>
          </p:cNvPr>
          <p:cNvSpPr txBox="1"/>
          <p:nvPr/>
        </p:nvSpPr>
        <p:spPr>
          <a:xfrm>
            <a:off x="576204" y="853687"/>
            <a:ext cx="119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Blank</a:t>
            </a:r>
            <a:r>
              <a:rPr lang="tr-TR" dirty="0"/>
              <a:t> </a:t>
            </a:r>
            <a:r>
              <a:rPr lang="tr-TR" dirty="0" err="1"/>
              <a:t>Type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7619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IdleCashTypeCreator</a:t>
            </a:r>
            <a:endParaRPr lang="tr-TR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74845F66-D50C-4D45-A2AE-16DDD126FEB4}"/>
              </a:ext>
            </a:extLst>
          </p:cNvPr>
          <p:cNvSpPr txBox="1"/>
          <p:nvPr/>
        </p:nvSpPr>
        <p:spPr>
          <a:xfrm>
            <a:off x="594123" y="1206500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Select </a:t>
            </a:r>
            <a:r>
              <a:rPr lang="tr-TR" dirty="0" err="1"/>
              <a:t>Debug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Debugging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83DDB1D-A996-C249-97C8-F821836F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3" y="1884082"/>
            <a:ext cx="2900852" cy="3214687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5E51EFE2-82B6-4D4C-85B7-F452A48F4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366" y="1885949"/>
            <a:ext cx="2873057" cy="62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3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37EA63-5627-684E-9067-4493970CD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3" y="950294"/>
            <a:ext cx="5829300" cy="587828"/>
          </a:xfrm>
        </p:spPr>
        <p:txBody>
          <a:bodyPr>
            <a:normAutofit/>
          </a:bodyPr>
          <a:lstStyle/>
          <a:p>
            <a:pPr algn="l"/>
            <a:r>
              <a:rPr lang="tr-TR" sz="2800" b="1" dirty="0" err="1"/>
              <a:t>Static</a:t>
            </a:r>
            <a:r>
              <a:rPr lang="tr-TR" sz="2800" b="1" dirty="0"/>
              <a:t> </a:t>
            </a:r>
            <a:r>
              <a:rPr lang="tr-TR" sz="2800" b="1" dirty="0" err="1"/>
              <a:t>Properties</a:t>
            </a:r>
            <a:endParaRPr lang="tr-TR" sz="2800" b="1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</a:t>
            </a:r>
            <a:endParaRPr lang="tr-TR" b="1" dirty="0"/>
          </a:p>
        </p:txBody>
      </p:sp>
      <p:graphicFrame>
        <p:nvGraphicFramePr>
          <p:cNvPr id="6" name="Tablo 6">
            <a:extLst>
              <a:ext uri="{FF2B5EF4-FFF2-40B4-BE49-F238E27FC236}">
                <a16:creationId xmlns:a16="http://schemas.microsoft.com/office/drawing/2014/main" id="{B18F9741-1ACB-B649-A1E3-C886C76A8792}"/>
              </a:ext>
            </a:extLst>
          </p:cNvPr>
          <p:cNvGraphicFramePr>
            <a:graphicFrameLocks noGrp="1"/>
          </p:cNvGraphicFramePr>
          <p:nvPr/>
        </p:nvGraphicFramePr>
        <p:xfrm>
          <a:off x="514343" y="1769959"/>
          <a:ext cx="5829299" cy="148336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98914">
                  <a:extLst>
                    <a:ext uri="{9D8B030D-6E8A-4147-A177-3AD203B41FA5}">
                      <a16:colId xmlns:a16="http://schemas.microsoft.com/office/drawing/2014/main" val="1839627641"/>
                    </a:ext>
                  </a:extLst>
                </a:gridCol>
                <a:gridCol w="4730385">
                  <a:extLst>
                    <a:ext uri="{9D8B030D-6E8A-4147-A177-3AD203B41FA5}">
                      <a16:colId xmlns:a16="http://schemas.microsoft.com/office/drawing/2014/main" val="1578915044"/>
                    </a:ext>
                  </a:extLst>
                </a:gridCol>
              </a:tblGrid>
              <a:tr h="370841">
                <a:tc>
                  <a:txBody>
                    <a:bodyPr/>
                    <a:lstStyle/>
                    <a:p>
                      <a:r>
                        <a:rPr lang="tr-TR" sz="1600" b="1" dirty="0"/>
                        <a:t>First </a:t>
                      </a:r>
                      <a:r>
                        <a:rPr lang="tr-TR" sz="1600" b="1" dirty="0" err="1"/>
                        <a:t>Type</a:t>
                      </a:r>
                      <a:endParaRPr lang="tr-TR" sz="1600" b="1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Returns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First </a:t>
                      </a:r>
                      <a:r>
                        <a:rPr lang="tr-TR" sz="1600" b="1" dirty="0" err="1"/>
                        <a:t>Type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from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IdleCashTypeCreator</a:t>
                      </a:r>
                      <a:endParaRPr lang="tr-TR" sz="1600" b="1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035078495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Last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Type</a:t>
                      </a:r>
                      <a:endParaRPr lang="tr-TR" sz="1600" b="1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Returns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Last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Type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from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IdleCashTypeCreator</a:t>
                      </a:r>
                      <a:endParaRPr lang="tr-TR" sz="1600" b="1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330672611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tr-TR" sz="1600" b="1" dirty="0"/>
                        <a:t>Zero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Shorthand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for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new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r>
                        <a:rPr lang="tr-TR" sz="1600" b="1" dirty="0"/>
                        <a:t>(0f, </a:t>
                      </a:r>
                      <a:r>
                        <a:rPr lang="tr-TR" sz="1600" b="1" dirty="0" err="1"/>
                        <a:t>FirstType</a:t>
                      </a:r>
                      <a:r>
                        <a:rPr lang="tr-TR" sz="1600" b="1" dirty="0"/>
                        <a:t>)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703152945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One</a:t>
                      </a:r>
                      <a:endParaRPr lang="tr-TR" sz="1600" b="1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/>
                        <a:t>Shorthand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for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new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r>
                        <a:rPr lang="tr-TR" sz="1600" b="1" dirty="0"/>
                        <a:t>(1f, </a:t>
                      </a:r>
                      <a:r>
                        <a:rPr lang="tr-TR" sz="1600" b="1" dirty="0" err="1"/>
                        <a:t>FirstType</a:t>
                      </a:r>
                      <a:r>
                        <a:rPr lang="tr-TR" sz="1600" b="1" dirty="0"/>
                        <a:t>)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616412003"/>
                  </a:ext>
                </a:extLst>
              </a:tr>
            </a:tbl>
          </a:graphicData>
        </a:graphic>
      </p:graphicFrame>
      <p:pic>
        <p:nvPicPr>
          <p:cNvPr id="18" name="Resim 17" descr="metin içeren bir resim&#10;&#10;Açıklama otomatik olarak oluşturuldu">
            <a:extLst>
              <a:ext uri="{FF2B5EF4-FFF2-40B4-BE49-F238E27FC236}">
                <a16:creationId xmlns:a16="http://schemas.microsoft.com/office/drawing/2014/main" id="{FB4CC3B1-BBF5-0E41-A71C-443D0AC1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6" y="3773427"/>
            <a:ext cx="6343471" cy="533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8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37EA63-5627-684E-9067-4493970CD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4" y="1127747"/>
            <a:ext cx="5829300" cy="587828"/>
          </a:xfrm>
        </p:spPr>
        <p:txBody>
          <a:bodyPr>
            <a:normAutofit/>
          </a:bodyPr>
          <a:lstStyle/>
          <a:p>
            <a:pPr algn="l"/>
            <a:r>
              <a:rPr lang="tr-TR" sz="2800" b="1" dirty="0" err="1"/>
              <a:t>Properties</a:t>
            </a:r>
            <a:endParaRPr lang="tr-TR" sz="2800" b="1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</a:t>
            </a:r>
            <a:endParaRPr lang="tr-TR" b="1" dirty="0"/>
          </a:p>
        </p:txBody>
      </p:sp>
      <p:graphicFrame>
        <p:nvGraphicFramePr>
          <p:cNvPr id="4" name="Tablo 6">
            <a:extLst>
              <a:ext uri="{FF2B5EF4-FFF2-40B4-BE49-F238E27FC236}">
                <a16:creationId xmlns:a16="http://schemas.microsoft.com/office/drawing/2014/main" id="{97BE276A-D046-B143-A9FD-9C93AB51B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080660"/>
              </p:ext>
            </p:extLst>
          </p:nvPr>
        </p:nvGraphicFramePr>
        <p:xfrm>
          <a:off x="912433" y="2018030"/>
          <a:ext cx="4572000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50034">
                  <a:extLst>
                    <a:ext uri="{9D8B030D-6E8A-4147-A177-3AD203B41FA5}">
                      <a16:colId xmlns:a16="http://schemas.microsoft.com/office/drawing/2014/main" val="1371011878"/>
                    </a:ext>
                  </a:extLst>
                </a:gridCol>
                <a:gridCol w="3421966">
                  <a:extLst>
                    <a:ext uri="{9D8B030D-6E8A-4147-A177-3AD203B41FA5}">
                      <a16:colId xmlns:a16="http://schemas.microsoft.com/office/drawing/2014/main" val="13593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TypeIndex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Returns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Current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Type’s</a:t>
                      </a:r>
                      <a:r>
                        <a:rPr lang="tr-TR" sz="1600" b="1" dirty="0"/>
                        <a:t>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43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Simplified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Returns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Simplified</a:t>
                      </a:r>
                      <a:r>
                        <a:rPr lang="tr-TR" sz="1600" b="1" dirty="0"/>
                        <a:t>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01529"/>
                  </a:ext>
                </a:extLst>
              </a:tr>
            </a:tbl>
          </a:graphicData>
        </a:graphic>
      </p:graphicFrame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A239781A-4165-4346-8B41-85B19F979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0" y="3072234"/>
            <a:ext cx="6472128" cy="2086058"/>
          </a:xfrm>
          <a:prstGeom prst="rect">
            <a:avLst/>
          </a:prstGeom>
        </p:spPr>
      </p:pic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70E921A8-EFD6-8C49-A09C-C240C6D5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8" y="5618398"/>
            <a:ext cx="6160049" cy="338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1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37EA63-5627-684E-9067-4493970CD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4" y="1127747"/>
            <a:ext cx="5829300" cy="587828"/>
          </a:xfrm>
        </p:spPr>
        <p:txBody>
          <a:bodyPr>
            <a:normAutofit/>
          </a:bodyPr>
          <a:lstStyle/>
          <a:p>
            <a:pPr algn="l"/>
            <a:r>
              <a:rPr lang="tr-TR" sz="2800" b="1" dirty="0" err="1"/>
              <a:t>Constructors</a:t>
            </a:r>
            <a:endParaRPr lang="tr-TR" sz="2800" b="1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</a:t>
            </a:r>
            <a:endParaRPr lang="tr-TR" b="1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2B50291-0DBD-9B45-9261-2A1CAC55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8" y="2739095"/>
            <a:ext cx="6423423" cy="23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70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37EA63-5627-684E-9067-4493970CD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4" y="1127747"/>
            <a:ext cx="5829300" cy="587828"/>
          </a:xfrm>
        </p:spPr>
        <p:txBody>
          <a:bodyPr>
            <a:normAutofit/>
          </a:bodyPr>
          <a:lstStyle/>
          <a:p>
            <a:pPr algn="l"/>
            <a:r>
              <a:rPr lang="tr-TR" sz="2800" b="1" dirty="0" err="1"/>
              <a:t>Public</a:t>
            </a:r>
            <a:r>
              <a:rPr lang="tr-TR" sz="2800" b="1" dirty="0"/>
              <a:t> </a:t>
            </a:r>
            <a:r>
              <a:rPr lang="tr-TR" sz="2800" b="1" dirty="0" err="1"/>
              <a:t>Fields</a:t>
            </a:r>
            <a:endParaRPr lang="tr-TR" sz="2800" b="1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60337F95-43FB-6847-8C4C-0DA394CE9806}"/>
              </a:ext>
            </a:extLst>
          </p:cNvPr>
          <p:cNvSpPr txBox="1">
            <a:spLocks/>
          </p:cNvSpPr>
          <p:nvPr/>
        </p:nvSpPr>
        <p:spPr>
          <a:xfrm>
            <a:off x="594123" y="-51202"/>
            <a:ext cx="5829300" cy="769659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IdleCash</a:t>
            </a:r>
            <a:endParaRPr lang="tr-TR" b="1" dirty="0"/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058E58B4-07D9-7E4A-A890-67A073EB9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029773"/>
              </p:ext>
            </p:extLst>
          </p:nvPr>
        </p:nvGraphicFramePr>
        <p:xfrm>
          <a:off x="912433" y="2018030"/>
          <a:ext cx="4572000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50034">
                  <a:extLst>
                    <a:ext uri="{9D8B030D-6E8A-4147-A177-3AD203B41FA5}">
                      <a16:colId xmlns:a16="http://schemas.microsoft.com/office/drawing/2014/main" val="1371011878"/>
                    </a:ext>
                  </a:extLst>
                </a:gridCol>
                <a:gridCol w="3421966">
                  <a:extLst>
                    <a:ext uri="{9D8B030D-6E8A-4147-A177-3AD203B41FA5}">
                      <a16:colId xmlns:a16="http://schemas.microsoft.com/office/drawing/2014/main" val="13593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type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Type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Field</a:t>
                      </a:r>
                      <a:r>
                        <a:rPr lang="tr-TR" sz="1600" b="1" dirty="0"/>
                        <a:t> of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43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value</a:t>
                      </a:r>
                      <a:endParaRPr lang="tr-T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Value </a:t>
                      </a:r>
                      <a:r>
                        <a:rPr lang="tr-TR" sz="1600" b="1" dirty="0" err="1"/>
                        <a:t>Field</a:t>
                      </a:r>
                      <a:r>
                        <a:rPr lang="tr-TR" sz="1600" b="1" dirty="0"/>
                        <a:t> of </a:t>
                      </a:r>
                      <a:r>
                        <a:rPr lang="tr-TR" sz="1600" b="1" dirty="0" err="1"/>
                        <a:t>the</a:t>
                      </a:r>
                      <a:r>
                        <a:rPr lang="tr-TR" sz="1600" b="1" dirty="0"/>
                        <a:t> </a:t>
                      </a:r>
                      <a:r>
                        <a:rPr lang="tr-TR" sz="1600" b="1" dirty="0" err="1"/>
                        <a:t>IdleCash</a:t>
                      </a:r>
                      <a:endParaRPr lang="tr-T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01529"/>
                  </a:ext>
                </a:extLst>
              </a:tr>
            </a:tbl>
          </a:graphicData>
        </a:graphic>
      </p:graphicFrame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A62F4495-91FA-CA40-8E41-67C070A2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4" y="3479800"/>
            <a:ext cx="6273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29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329</Words>
  <Application>Microsoft Macintosh PowerPoint</Application>
  <PresentationFormat>A4 Kağıt (210x297 mm)</PresentationFormat>
  <Paragraphs>94</Paragraphs>
  <Slides>16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Static Properties</vt:lpstr>
      <vt:lpstr>Properties</vt:lpstr>
      <vt:lpstr>Constructors</vt:lpstr>
      <vt:lpstr>Public Fields</vt:lpstr>
      <vt:lpstr>Public Methods</vt:lpstr>
      <vt:lpstr>PowerPoint Sunusu</vt:lpstr>
      <vt:lpstr>Static Methods</vt:lpstr>
      <vt:lpstr>PowerPoint Sunusu</vt:lpstr>
      <vt:lpstr>Operators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 Properties</dc:title>
  <dc:creator>Emre Berat KIRAN</dc:creator>
  <cp:lastModifiedBy>Emre Berat KIRAN</cp:lastModifiedBy>
  <cp:revision>4</cp:revision>
  <dcterms:created xsi:type="dcterms:W3CDTF">2022-07-31T20:59:25Z</dcterms:created>
  <dcterms:modified xsi:type="dcterms:W3CDTF">2022-07-31T23:41:05Z</dcterms:modified>
</cp:coreProperties>
</file>